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CD45D61-C7AC-8405-9F54-929138D51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" y="0"/>
            <a:ext cx="1218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4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B9D1B1-39B6-2B6D-D686-C2372D54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057FE1B-2EBC-6091-3975-E4C378A1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28DC4F-CF9A-2C2A-749B-4CD59633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5BA15E-2651-0663-506D-9961E2B8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11C204-7970-B66A-874E-03434419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509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48FD6EF-7FE2-56E9-0D74-145F6023B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35DC8B3-7637-65CD-50CC-012A9A031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F36A6F-CEFA-7108-76BD-F26E1FC8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AC67EC-A1C0-8D3E-7919-117B6E40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330116-C9E5-0AAE-A238-01B79B44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9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D9C79C-78BB-3882-24B3-053152A8E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" y="0"/>
            <a:ext cx="1218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478E93E-D5D9-2FEF-F4EA-3E7E4D864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"/>
            <a:ext cx="12192000" cy="6857472"/>
          </a:xfrm>
          <a:prstGeom prst="rect">
            <a:avLst/>
          </a:prstGeom>
          <a:solidFill>
            <a:srgbClr val="F3F0E9"/>
          </a:solidFill>
        </p:spPr>
      </p:pic>
    </p:spTree>
    <p:extLst>
      <p:ext uri="{BB962C8B-B14F-4D97-AF65-F5344CB8AC3E}">
        <p14:creationId xmlns:p14="http://schemas.microsoft.com/office/powerpoint/2010/main" val="153944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5EACB2B-196A-5D10-8CE8-56290A9B3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" y="0"/>
            <a:ext cx="12188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8D063C-8B55-BD36-DB27-0C08D0ED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A3C479-F3E8-D6AC-7191-FACBEB9D2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5514F95-0C52-0445-8EEB-EF28CAF6A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EE27073-9914-1A22-541F-E62BE886F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44FE209-9BD8-8FE2-22F6-4B8FE3727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967F774-1929-4E1B-E96A-80737BF5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C306A88-5E15-2344-49D2-29FE4E0E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BF249AA-F8BF-498D-27D7-310C4DE3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C72865-3417-5D4F-1747-AB907D700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3E68A45-4273-1CB1-DF5F-F83A99EB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57267E4-FB2C-CA2B-0467-0B355754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31B053A-24A5-E043-572A-B5A22EF4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45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EDCC074-A9DD-3987-B72E-B321714B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E21398A-8974-392D-9334-2320B4D9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FE2E1B-1705-E932-7D5C-A309DBFF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09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FB9215-C834-67E0-A6C2-2083921E1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EA8CD6-332A-7B1D-EA4E-756D6F5E6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4DA2D5F-E98E-6FB9-5005-44A5C82B6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F69A7E1-BEE9-ABFF-1AFA-84425ADA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7F2854F-EDE9-22D3-B5F4-01A7DC5C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3FBE0E-506A-0B62-6933-747B9C00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211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282A1E-6797-95C6-75A6-860DE672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8269737-FA63-BEB4-EFC2-2B15A0165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147752B-A0E3-B355-1179-CAE7C9761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C9E7C08-BD94-8FE3-DA0A-EBDAA2A4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68EF0F-3E2F-77FA-63CE-E1A6369D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25BB752-8033-B7D2-071B-87111338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74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A23875A-DFDF-2A46-8328-E35CD70A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413195-E4F6-7CB0-E4A7-989097260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2C91E7D-FFD0-1574-AE40-F290BE153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5F31-7B6F-41C7-8B47-0BFD06DDF70C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43A164-42D1-5AF4-7517-0475E7867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8943E-0A21-D741-0CE0-A94F53179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85A25-F5BB-475B-97B6-FC6DB39DF3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33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D75F08C-3107-6D15-9F78-B071B367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3" y="3194248"/>
            <a:ext cx="4933507" cy="469503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2255DDD6-AF5C-9B0A-E762-C6DDAD250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7649" y="6025923"/>
            <a:ext cx="3381375" cy="10763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4C948C3-150D-BAF3-2F79-53754DE21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1" y="176981"/>
            <a:ext cx="6545425" cy="30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2E5296E-CFBD-CA39-3EBC-E50A4184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0" y="990686"/>
            <a:ext cx="2945548" cy="2803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365C4A3-1A6E-5E40-1FFE-D66668A03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4" y="147484"/>
            <a:ext cx="3289469" cy="8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7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727EFD-A6CD-FDB7-9405-A29E827B0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00" y="1069846"/>
            <a:ext cx="2012647" cy="19153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0F9FD70-F485-871D-BC1A-6A4A34AD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51" y="471948"/>
            <a:ext cx="2447567" cy="6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61CF85C-A52E-22F4-09F0-7E04E6C6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169" y="713512"/>
            <a:ext cx="1487498" cy="1415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07BB697-C234-FC39-AA47-592294593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3"/>
          <a:stretch/>
        </p:blipFill>
        <p:spPr>
          <a:xfrm>
            <a:off x="9817001" y="387348"/>
            <a:ext cx="1944286" cy="3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와이드스크린</PresentationFormat>
  <Paragraphs>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SEUNG MI lee</dc:creator>
  <cp:lastModifiedBy>Jeon Lorena</cp:lastModifiedBy>
  <cp:revision>6</cp:revision>
  <dcterms:created xsi:type="dcterms:W3CDTF">2024-02-08T05:55:40Z</dcterms:created>
  <dcterms:modified xsi:type="dcterms:W3CDTF">2024-09-02T09:52:34Z</dcterms:modified>
</cp:coreProperties>
</file>